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58" r:id="rId7"/>
    <p:sldId id="259" r:id="rId8"/>
    <p:sldId id="260" r:id="rId9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917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38B9-AC81-449C-A110-0FB01F721906}" type="datetimeFigureOut">
              <a:rPr lang="en-GB" smtClean="0"/>
              <a:t>30/09/2014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7812-5E69-4A20-A397-A0D0A2100A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669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38B9-AC81-449C-A110-0FB01F721906}" type="datetimeFigureOut">
              <a:rPr lang="en-GB" smtClean="0"/>
              <a:t>30/09/2014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7812-5E69-4A20-A397-A0D0A2100A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075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38B9-AC81-449C-A110-0FB01F721906}" type="datetimeFigureOut">
              <a:rPr lang="en-GB" smtClean="0"/>
              <a:t>30/09/2014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7812-5E69-4A20-A397-A0D0A2100A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000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38B9-AC81-449C-A110-0FB01F721906}" type="datetimeFigureOut">
              <a:rPr lang="en-GB" smtClean="0"/>
              <a:t>30/09/2014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7812-5E69-4A20-A397-A0D0A2100A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637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38B9-AC81-449C-A110-0FB01F721906}" type="datetimeFigureOut">
              <a:rPr lang="en-GB" smtClean="0"/>
              <a:t>30/09/2014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7812-5E69-4A20-A397-A0D0A2100A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429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38B9-AC81-449C-A110-0FB01F721906}" type="datetimeFigureOut">
              <a:rPr lang="en-GB" smtClean="0"/>
              <a:t>30/09/2014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7812-5E69-4A20-A397-A0D0A2100A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859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38B9-AC81-449C-A110-0FB01F721906}" type="datetimeFigureOut">
              <a:rPr lang="en-GB" smtClean="0"/>
              <a:t>30/09/2014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7812-5E69-4A20-A397-A0D0A2100A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739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38B9-AC81-449C-A110-0FB01F721906}" type="datetimeFigureOut">
              <a:rPr lang="en-GB" smtClean="0"/>
              <a:t>30/09/2014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7812-5E69-4A20-A397-A0D0A2100A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777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38B9-AC81-449C-A110-0FB01F721906}" type="datetimeFigureOut">
              <a:rPr lang="en-GB" smtClean="0"/>
              <a:t>30/09/2014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7812-5E69-4A20-A397-A0D0A2100A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18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38B9-AC81-449C-A110-0FB01F721906}" type="datetimeFigureOut">
              <a:rPr lang="en-GB" smtClean="0"/>
              <a:t>30/09/2014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7812-5E69-4A20-A397-A0D0A2100A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084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38B9-AC81-449C-A110-0FB01F721906}" type="datetimeFigureOut">
              <a:rPr lang="en-GB" smtClean="0"/>
              <a:t>30/09/2014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7812-5E69-4A20-A397-A0D0A2100A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79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738B9-AC81-449C-A110-0FB01F721906}" type="datetimeFigureOut">
              <a:rPr lang="en-GB" smtClean="0"/>
              <a:t>30/09/2014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C7812-5E69-4A20-A397-A0D0A2100A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49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44801" cy="645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08304" y="1196752"/>
            <a:ext cx="1183421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/>
              <a:t>Sita</a:t>
            </a:r>
            <a:r>
              <a:rPr lang="en-GB" dirty="0" smtClean="0"/>
              <a:t> </a:t>
            </a:r>
            <a:r>
              <a:rPr lang="en-GB" dirty="0" err="1" smtClean="0"/>
              <a:t>Runfold</a:t>
            </a:r>
            <a:r>
              <a:rPr lang="en-GB" dirty="0" smtClean="0"/>
              <a:t> Quarry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8997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6809" cy="650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20272" y="116632"/>
            <a:ext cx="118342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Old Hogs Back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4615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87" y="302114"/>
            <a:ext cx="8712200" cy="63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68144" y="332656"/>
            <a:ext cx="194421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Barfield School and field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402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6654"/>
            <a:ext cx="8712200" cy="63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20272" y="404664"/>
            <a:ext cx="151216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/>
              <a:t>Runfold</a:t>
            </a:r>
            <a:r>
              <a:rPr lang="en-GB" dirty="0" smtClean="0"/>
              <a:t> North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1765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56" y="250825"/>
            <a:ext cx="8712200" cy="63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80312" y="1412776"/>
            <a:ext cx="118342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Area 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2445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19417" cy="6361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027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ROMP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316540" cy="606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80312" y="1412776"/>
            <a:ext cx="118342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ROMP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627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0825"/>
            <a:ext cx="8712200" cy="63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05003" y="692696"/>
            <a:ext cx="118342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Area 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3043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18</Words>
  <Application>Microsoft Office PowerPoint</Application>
  <PresentationFormat>On-screen Show (4:3)</PresentationFormat>
  <Paragraphs>8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ROMP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Iain Lynch</dc:creator>
  <cp:lastModifiedBy>Iain Lynch</cp:lastModifiedBy>
  <cp:revision>6</cp:revision>
  <cp:lastPrinted>2014-09-30T13:42:02Z</cp:lastPrinted>
  <dcterms:created xsi:type="dcterms:W3CDTF">2014-09-29T17:18:59Z</dcterms:created>
  <dcterms:modified xsi:type="dcterms:W3CDTF">2014-09-30T18:32:00Z</dcterms:modified>
</cp:coreProperties>
</file>